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4" r:id="rId9"/>
    <p:sldId id="262" r:id="rId10"/>
    <p:sldId id="267" r:id="rId11"/>
    <p:sldId id="268" r:id="rId12"/>
    <p:sldId id="265" r:id="rId13"/>
    <p:sldId id="266" r:id="rId14"/>
    <p:sldId id="269" r:id="rId15"/>
    <p:sldId id="270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36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D289-49D5-4C6E-A70B-348E639BDE55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2617B-DB99-42FB-960D-BC401AC79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771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D289-49D5-4C6E-A70B-348E639BDE55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2617B-DB99-42FB-960D-BC401AC79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56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D289-49D5-4C6E-A70B-348E639BDE55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2617B-DB99-42FB-960D-BC401AC79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6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D289-49D5-4C6E-A70B-348E639BDE55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2617B-DB99-42FB-960D-BC401AC79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46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D289-49D5-4C6E-A70B-348E639BDE55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2617B-DB99-42FB-960D-BC401AC79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320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D289-49D5-4C6E-A70B-348E639BDE55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2617B-DB99-42FB-960D-BC401AC79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12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D289-49D5-4C6E-A70B-348E639BDE55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2617B-DB99-42FB-960D-BC401AC79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70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D289-49D5-4C6E-A70B-348E639BDE55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2617B-DB99-42FB-960D-BC401AC79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82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D289-49D5-4C6E-A70B-348E639BDE55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2617B-DB99-42FB-960D-BC401AC79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343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D289-49D5-4C6E-A70B-348E639BDE55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2617B-DB99-42FB-960D-BC401AC79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254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D289-49D5-4C6E-A70B-348E639BDE55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2617B-DB99-42FB-960D-BC401AC79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08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5D289-49D5-4C6E-A70B-348E639BDE55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2617B-DB99-42FB-960D-BC401AC79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66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ichl.cz/cestopisy/norsko/Behounek_1926/Behounek.htm" TargetMode="External"/><Relationship Id="rId7" Type="http://schemas.openxmlformats.org/officeDocument/2006/relationships/hyperlink" Target="https://edu.techmania.cz/cs/encyklopedie/vedec/1064/behounek" TargetMode="External"/><Relationship Id="rId2" Type="http://schemas.openxmlformats.org/officeDocument/2006/relationships/hyperlink" Target="https://mentzlova.blog.respekt.cz/ledoborec-krasi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oplusjednicka.cz/frantisek-behounek-dobrodruzstvi-ceskeho-julese-verna" TargetMode="External"/><Relationship Id="rId5" Type="http://schemas.openxmlformats.org/officeDocument/2006/relationships/hyperlink" Target="https://www.idnes.cz/technet/vojenstvi/behounek-italia-vzducholod-nobile.A150522_160631_vojenstvi_kuz/foto" TargetMode="External"/><Relationship Id="rId4" Type="http://schemas.openxmlformats.org/officeDocument/2006/relationships/hyperlink" Target="https://www.italia-90.cz/?page_id=1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b="1" dirty="0" smtClean="0"/>
              <a:t>František Běhounek</a:t>
            </a:r>
            <a:endParaRPr lang="cs-CZ" sz="8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400" dirty="0" smtClean="0"/>
              <a:t>* 27. 10. 1898 – † 1. 1. 1973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340967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308" y="97301"/>
            <a:ext cx="4956997" cy="666339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634" y="1484383"/>
            <a:ext cx="3793088" cy="211631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05" y="3712089"/>
            <a:ext cx="5351185" cy="314591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2870" y="172663"/>
            <a:ext cx="6210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Roald</a:t>
            </a:r>
            <a:r>
              <a:rPr lang="cs-CZ" sz="2400" dirty="0" smtClean="0"/>
              <a:t> Amundsen a jeho záchranná výprava na hydroplánu </a:t>
            </a:r>
            <a:r>
              <a:rPr lang="cs-CZ" sz="2400" dirty="0" err="1" smtClean="0"/>
              <a:t>Latham</a:t>
            </a:r>
            <a:r>
              <a:rPr lang="cs-CZ" sz="2400" dirty="0" smtClean="0"/>
              <a:t> 47 – zůstal i s posádkou nezvěstný v arktickém moři…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5795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824" y="1572345"/>
            <a:ext cx="5875175" cy="42779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10885"/>
          <a:stretch/>
        </p:blipFill>
        <p:spPr>
          <a:xfrm>
            <a:off x="0" y="1595534"/>
            <a:ext cx="6188188" cy="425476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49290" y="681134"/>
            <a:ext cx="901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Ledoborec </a:t>
            </a:r>
            <a:r>
              <a:rPr lang="cs-CZ" sz="2800" dirty="0" err="1" smtClean="0"/>
              <a:t>Krasin</a:t>
            </a:r>
            <a:r>
              <a:rPr lang="cs-CZ" sz="2800" dirty="0" smtClean="0"/>
              <a:t> – záchrana trosečníků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1053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245" y="60649"/>
            <a:ext cx="9050635" cy="673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9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04" y="64021"/>
            <a:ext cx="8262388" cy="67299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200900" y="334899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Nakládání na ledoborec </a:t>
            </a:r>
            <a:r>
              <a:rPr lang="cs-CZ" sz="2800" dirty="0" err="1" smtClean="0"/>
              <a:t>Krasin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509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60070" y="525780"/>
            <a:ext cx="10275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/>
              <a:t>František Běhounek</a:t>
            </a:r>
            <a:endParaRPr lang="cs-CZ" sz="4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09575" y="2125980"/>
            <a:ext cx="113728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Vedl Státní radiologický ústav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Vedoucí fyzikálního oddělení Radioléčebného ústavu v Praze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Vedl Onkologický ústav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Korespondent ČSAV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Expert Ministerstva zahraničních věcí v UNESCO pro výzkum atomového záření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Vedl katedru dozimetrie ionizujícího záření na ČVUT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9918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Zdroje obrázků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hlinkClick r:id="rId2"/>
              </a:rPr>
              <a:t>https://mentzlova.blog.respekt.cz/ledoborec-krasin</a:t>
            </a:r>
            <a:r>
              <a:rPr lang="cs-CZ" sz="1800" dirty="0" smtClean="0">
                <a:hlinkClick r:id="rId2"/>
              </a:rPr>
              <a:t>/</a:t>
            </a:r>
            <a:endParaRPr lang="cs-CZ" sz="1800" dirty="0" smtClean="0"/>
          </a:p>
          <a:p>
            <a:r>
              <a:rPr lang="cs-CZ" sz="1800" dirty="0">
                <a:hlinkClick r:id="rId3"/>
              </a:rPr>
              <a:t>http://</a:t>
            </a:r>
            <a:r>
              <a:rPr lang="cs-CZ" sz="1800" dirty="0" smtClean="0">
                <a:hlinkClick r:id="rId3"/>
              </a:rPr>
              <a:t>www.paichl.cz/cestopisy/norsko/Behounek_1926/Behounek.htm</a:t>
            </a:r>
            <a:endParaRPr lang="cs-CZ" sz="1800" dirty="0" smtClean="0"/>
          </a:p>
          <a:p>
            <a:r>
              <a:rPr lang="cs-CZ" sz="1800" dirty="0">
                <a:hlinkClick r:id="rId4"/>
              </a:rPr>
              <a:t>https://www.italia-90.cz/?</a:t>
            </a:r>
            <a:r>
              <a:rPr lang="cs-CZ" sz="1800" dirty="0" smtClean="0">
                <a:hlinkClick r:id="rId4"/>
              </a:rPr>
              <a:t>page_id=11</a:t>
            </a:r>
            <a:endParaRPr lang="cs-CZ" sz="1800" dirty="0" smtClean="0"/>
          </a:p>
          <a:p>
            <a:r>
              <a:rPr lang="cs-CZ" sz="1800" dirty="0">
                <a:hlinkClick r:id="rId5"/>
              </a:rPr>
              <a:t>https://</a:t>
            </a:r>
            <a:r>
              <a:rPr lang="cs-CZ" sz="1800" dirty="0" smtClean="0">
                <a:hlinkClick r:id="rId5"/>
              </a:rPr>
              <a:t>www.idnes.cz/technet/vojenstvi/behounek-italia-vzducholod-nobile.A150522_160631_vojenstvi_kuz/foto</a:t>
            </a:r>
            <a:endParaRPr lang="cs-CZ" sz="1800" dirty="0" smtClean="0"/>
          </a:p>
          <a:p>
            <a:r>
              <a:rPr lang="cs-CZ" sz="1800" dirty="0">
                <a:hlinkClick r:id="rId6"/>
              </a:rPr>
              <a:t>https://</a:t>
            </a:r>
            <a:r>
              <a:rPr lang="cs-CZ" sz="1800" dirty="0" smtClean="0">
                <a:hlinkClick r:id="rId6"/>
              </a:rPr>
              <a:t>www.stoplusjednicka.cz/frantisek-behounek-dobrodruzstvi-ceskeho-julese-verna</a:t>
            </a:r>
            <a:endParaRPr lang="cs-CZ" sz="1800" dirty="0" smtClean="0"/>
          </a:p>
          <a:p>
            <a:r>
              <a:rPr lang="cs-CZ" sz="1800" dirty="0">
                <a:hlinkClick r:id="rId7"/>
              </a:rPr>
              <a:t>https://</a:t>
            </a:r>
            <a:r>
              <a:rPr lang="cs-CZ" sz="1800" dirty="0" smtClean="0">
                <a:hlinkClick r:id="rId7"/>
              </a:rPr>
              <a:t>edu.techmania.cz/cs/encyklopedie/vedec/1064/behounek</a:t>
            </a:r>
            <a:endParaRPr lang="cs-CZ" sz="18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739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Vzducholoď Italia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4811" y="2280489"/>
            <a:ext cx="6597189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669" y="365125"/>
            <a:ext cx="2542252" cy="17984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78906"/>
            <a:ext cx="5755123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00" y="118600"/>
            <a:ext cx="8580555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72" y="105375"/>
            <a:ext cx="10471256" cy="664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8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43" y="134730"/>
            <a:ext cx="8682611" cy="658854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383763" y="289249"/>
            <a:ext cx="511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Červený stan – trosečníci na kře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851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55" y="216230"/>
            <a:ext cx="11579290" cy="64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0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787" y="690541"/>
            <a:ext cx="9048838" cy="602289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418253" y="167951"/>
            <a:ext cx="6279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Generál Umberto Nobile a František Běhounek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944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" y="2505079"/>
            <a:ext cx="5730737" cy="43529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93" y="1"/>
            <a:ext cx="3202721" cy="40330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b="5987"/>
          <a:stretch/>
        </p:blipFill>
        <p:spPr>
          <a:xfrm>
            <a:off x="7326642" y="0"/>
            <a:ext cx="4874479" cy="683467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4002" y="114970"/>
            <a:ext cx="40107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Pilot </a:t>
            </a:r>
            <a:r>
              <a:rPr lang="cs-CZ" sz="2800" dirty="0" err="1" smtClean="0"/>
              <a:t>Einar</a:t>
            </a:r>
            <a:r>
              <a:rPr lang="cs-CZ" sz="2800" dirty="0" smtClean="0"/>
              <a:t> </a:t>
            </a:r>
            <a:r>
              <a:rPr lang="cs-CZ" sz="2800" dirty="0" err="1" smtClean="0"/>
              <a:t>Lundborg</a:t>
            </a:r>
            <a:r>
              <a:rPr lang="cs-CZ" sz="2800" dirty="0" smtClean="0"/>
              <a:t> Ztroskotal </a:t>
            </a:r>
            <a:r>
              <a:rPr lang="cs-CZ" sz="2800" dirty="0"/>
              <a:t>n</a:t>
            </a:r>
            <a:r>
              <a:rPr lang="cs-CZ" sz="2800" dirty="0" smtClean="0"/>
              <a:t>a </a:t>
            </a:r>
            <a:r>
              <a:rPr lang="cs-CZ" sz="2800" dirty="0" smtClean="0"/>
              <a:t>kře</a:t>
            </a:r>
          </a:p>
          <a:p>
            <a:r>
              <a:rPr lang="cs-CZ" sz="2800" dirty="0" smtClean="0"/>
              <a:t>u trosečníků, ale přiletělo pro něj jiné švédské letadlo…</a:t>
            </a:r>
          </a:p>
        </p:txBody>
      </p:sp>
    </p:spTree>
    <p:extLst>
      <p:ext uri="{BB962C8B-B14F-4D97-AF65-F5344CB8AC3E}">
        <p14:creationId xmlns:p14="http://schemas.microsoft.com/office/powerpoint/2010/main" val="394137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84" y="0"/>
            <a:ext cx="10971502" cy="6858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09935" y="167951"/>
            <a:ext cx="8126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Tábor pod ztroskotaným letadlem pilota </a:t>
            </a:r>
            <a:r>
              <a:rPr lang="cs-CZ" sz="2400" dirty="0" err="1" smtClean="0"/>
              <a:t>Lundborga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929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139</Words>
  <Application>Microsoft Office PowerPoint</Application>
  <PresentationFormat>Širokoúhlá obrazovka</PresentationFormat>
  <Paragraphs>25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František Běhounek</vt:lpstr>
      <vt:lpstr>Vzducholoď Italia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 obrázků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František Běhounek</dc:title>
  <dc:creator>Admin</dc:creator>
  <cp:lastModifiedBy>Budková</cp:lastModifiedBy>
  <cp:revision>10</cp:revision>
  <dcterms:created xsi:type="dcterms:W3CDTF">2020-02-28T12:09:19Z</dcterms:created>
  <dcterms:modified xsi:type="dcterms:W3CDTF">2021-02-09T09:11:59Z</dcterms:modified>
</cp:coreProperties>
</file>